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7"/>
  </p:notesMasterIdLst>
  <p:handoutMasterIdLst>
    <p:handoutMasterId r:id="rId8"/>
  </p:handoutMasterIdLst>
  <p:sldIdLst>
    <p:sldId id="259" r:id="rId2"/>
    <p:sldId id="257" r:id="rId3"/>
    <p:sldId id="263" r:id="rId4"/>
    <p:sldId id="261" r:id="rId5"/>
    <p:sldId id="262" r:id="rId6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9"/>
    </p:embeddedFont>
    <p:embeddedFont>
      <p:font typeface="AU Passata" panose="020B0503030502030804" pitchFamily="34" charset="0"/>
      <p:regular r:id="rId10"/>
      <p:bold r:id="rId11"/>
    </p:embeddedFont>
    <p:embeddedFont>
      <p:font typeface="AU Passata Light" panose="020B03030309020308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U Peto" panose="040C0B07020602020301" pitchFamily="82" charset="0"/>
      <p:regular r:id="rId18"/>
    </p:embeddedFont>
  </p:embeddedFontLst>
  <p:custDataLst>
    <p:tags r:id="rId19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764" autoAdjust="0"/>
    <p:restoredTop sz="93476" autoAdjust="0"/>
  </p:normalViewPr>
  <p:slideViewPr>
    <p:cSldViewPr snapToObjects="1" showGuides="1">
      <p:cViewPr>
        <p:scale>
          <a:sx n="125" d="100"/>
          <a:sy n="125" d="100"/>
        </p:scale>
        <p:origin x="-942" y="-210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0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7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894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001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341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10. september 2015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45202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smtClean="0">
                <a:solidFill>
                  <a:schemeClr val="bg1"/>
                </a:solidFill>
                <a:latin typeface="AU Passata Light" pitchFamily="34" charset="0"/>
              </a:rPr>
              <a:t>Centre of Excellence, Danish National Research Foundation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pic>
        <p:nvPicPr>
          <p:cNvPr id="2" name="SD_ART_Secondary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4582800"/>
            <a:ext cx="1202400" cy="316800"/>
          </a:xfrm>
          <a:prstGeom prst="rect">
            <a:avLst/>
          </a:prstGeom>
        </p:spPr>
      </p:pic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sp>
        <p:nvSpPr>
          <p:cNvPr id="40" name="Bottom Rectangle"/>
          <p:cNvSpPr/>
          <p:nvPr userDrawn="1"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1" name="Rectangle 6"/>
          <p:cNvSpPr txBox="1">
            <a:spLocks noChangeArrowheads="1"/>
          </p:cNvSpPr>
          <p:nvPr userDrawn="1"/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600" kern="1200" spc="40" baseline="0" smtClean="0">
                <a:solidFill>
                  <a:schemeClr val="bg1"/>
                </a:solidFill>
                <a:latin typeface="AU Passata Light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2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13. april 2016</a:t>
            </a:r>
          </a:p>
        </p:txBody>
      </p:sp>
      <p:sp>
        <p:nvSpPr>
          <p:cNvPr id="43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44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45" name="SD_USR_Title"/>
          <p:cNvSpPr txBox="1">
            <a:spLocks noChangeArrowheads="1"/>
          </p:cNvSpPr>
          <p:nvPr userDrawn="1"/>
        </p:nvSpPr>
        <p:spPr bwMode="auto">
          <a:xfrm>
            <a:off x="4935605" y="4496400"/>
            <a:ext cx="2237395" cy="45202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Centre of Excellence </a:t>
            </a:r>
          </a:p>
          <a:p>
            <a:pPr algn="r">
              <a:lnSpc>
                <a:spcPct val="95000"/>
              </a:lnSpc>
              <a:defRPr/>
            </a:pP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Danmarks</a:t>
            </a: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Grundforskningsfond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6" name="SD_USR_Name"/>
          <p:cNvSpPr txBox="1">
            <a:spLocks noChangeArrowheads="1"/>
          </p:cNvSpPr>
          <p:nvPr userDrawn="1"/>
        </p:nvSpPr>
        <p:spPr bwMode="auto">
          <a:xfrm>
            <a:off x="4932040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48" name="SD_OFF_Niveau1And2"/>
          <p:cNvSpPr txBox="1">
            <a:spLocks noChangeArrowheads="1"/>
          </p:cNvSpPr>
          <p:nvPr userDrawn="1"/>
        </p:nvSpPr>
        <p:spPr bwMode="auto">
          <a:xfrm>
            <a:off x="9718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9" name="SD_LAN_AUWBreak"/>
          <p:cNvSpPr txBox="1">
            <a:spLocks noChangeArrowheads="1"/>
          </p:cNvSpPr>
          <p:nvPr userDrawn="1"/>
        </p:nvSpPr>
        <p:spPr bwMode="auto">
          <a:xfrm>
            <a:off x="9681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50" name="Pladsholder til tekst 2"/>
          <p:cNvSpPr txBox="1">
            <a:spLocks/>
          </p:cNvSpPr>
          <p:nvPr userDrawn="1"/>
        </p:nvSpPr>
        <p:spPr>
          <a:xfrm>
            <a:off x="3022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pic>
        <p:nvPicPr>
          <p:cNvPr id="32" name="Picture 2" descr="O:\ARTS_UrbNet\Billeder\Logoer\UrbNet\MAIN (DNRF incl.)\PNG\UrbNetLogo (DGF incl) Larg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4581755"/>
            <a:ext cx="936104" cy="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581756"/>
            <a:ext cx="700099" cy="31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10. september 2015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45202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smtClean="0">
                <a:solidFill>
                  <a:schemeClr val="bg1"/>
                </a:solidFill>
                <a:latin typeface="AU Passata Light" pitchFamily="34" charset="0"/>
              </a:rPr>
              <a:t>Centre of Excellence, Danish National Research Foundation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pic>
        <p:nvPicPr>
          <p:cNvPr id="2" name="SD_ART_SecondaryLogo_bmkA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4582800"/>
            <a:ext cx="1202400" cy="316800"/>
          </a:xfrm>
          <a:prstGeom prst="rect">
            <a:avLst/>
          </a:prstGeom>
        </p:spPr>
      </p:pic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sp>
        <p:nvSpPr>
          <p:cNvPr id="15" name="Bottom Rectangle"/>
          <p:cNvSpPr/>
          <p:nvPr userDrawn="1"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600" kern="1200" spc="40" baseline="0" smtClean="0">
                <a:solidFill>
                  <a:schemeClr val="bg1"/>
                </a:solidFill>
                <a:latin typeface="AU Passata Light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8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13. April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0" name="SD_USR_Title"/>
          <p:cNvSpPr txBox="1">
            <a:spLocks noChangeArrowheads="1"/>
          </p:cNvSpPr>
          <p:nvPr userDrawn="1"/>
        </p:nvSpPr>
        <p:spPr bwMode="auto">
          <a:xfrm>
            <a:off x="4935605" y="4496400"/>
            <a:ext cx="2237395" cy="45202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Centre of </a:t>
            </a: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Excellence</a:t>
            </a:r>
          </a:p>
          <a:p>
            <a:pPr algn="r">
              <a:lnSpc>
                <a:spcPct val="95000"/>
              </a:lnSpc>
              <a:defRPr/>
            </a:pP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Danmarks</a:t>
            </a: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grundforskningsfond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1" name="SD_USR_Name"/>
          <p:cNvSpPr txBox="1">
            <a:spLocks noChangeArrowheads="1"/>
          </p:cNvSpPr>
          <p:nvPr userDrawn="1"/>
        </p:nvSpPr>
        <p:spPr bwMode="auto">
          <a:xfrm>
            <a:off x="4932040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4" name="SD_OFF_Niveau1And2"/>
          <p:cNvSpPr txBox="1">
            <a:spLocks noChangeArrowheads="1"/>
          </p:cNvSpPr>
          <p:nvPr userDrawn="1"/>
        </p:nvSpPr>
        <p:spPr bwMode="auto">
          <a:xfrm>
            <a:off x="9718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5" name="SD_LAN_AUWBreak"/>
          <p:cNvSpPr txBox="1">
            <a:spLocks noChangeArrowheads="1"/>
          </p:cNvSpPr>
          <p:nvPr userDrawn="1"/>
        </p:nvSpPr>
        <p:spPr bwMode="auto">
          <a:xfrm>
            <a:off x="9681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5" name="Pladsholder til tekst 2"/>
          <p:cNvSpPr txBox="1">
            <a:spLocks/>
          </p:cNvSpPr>
          <p:nvPr userDrawn="1"/>
        </p:nvSpPr>
        <p:spPr>
          <a:xfrm>
            <a:off x="3022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pic>
        <p:nvPicPr>
          <p:cNvPr id="37" name="Picture 2" descr="O:\ARTS_UrbNet\Billeder\Logoer\UrbNet\MAIN (DNRF incl.)\PNG\UrbNetLogo (DGF incl) Lar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4581755"/>
            <a:ext cx="936104" cy="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581756"/>
            <a:ext cx="700099" cy="3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48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3084796" y="3313551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Universitet</a:t>
            </a:r>
            <a:endParaRPr lang="da-DK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935596" y="3313550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da-DK" sz="6700" kern="0" dirty="0" smtClean="0">
                <a:solidFill>
                  <a:schemeClr val="bg1"/>
                </a:solidFill>
              </a:rPr>
              <a:t>AU</a:t>
            </a:r>
            <a:endParaRPr lang="da-DK" sz="6700" kern="0" dirty="0">
              <a:solidFill>
                <a:schemeClr val="bg1"/>
              </a:solidFill>
            </a:endParaRPr>
          </a:p>
        </p:txBody>
      </p:sp>
      <p:sp>
        <p:nvSpPr>
          <p:cNvPr id="22" name="SD_LAN_AUWBreak"/>
          <p:cNvSpPr txBox="1">
            <a:spLocks noChangeArrowheads="1"/>
          </p:cNvSpPr>
          <p:nvPr userDrawn="1"/>
        </p:nvSpPr>
        <p:spPr bwMode="auto">
          <a:xfrm>
            <a:off x="3086025" y="411510"/>
            <a:ext cx="5273047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Centre for </a:t>
            </a:r>
          </a:p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Urban Network Evolutions</a:t>
            </a:r>
            <a:endParaRPr lang="da-DK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995686"/>
            <a:ext cx="1718419" cy="780160"/>
          </a:xfrm>
          <a:prstGeom prst="rect">
            <a:avLst/>
          </a:prstGeom>
        </p:spPr>
      </p:pic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3086025" y="1860019"/>
            <a:ext cx="4462312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Danmarks </a:t>
            </a:r>
          </a:p>
          <a:p>
            <a:pPr>
              <a:lnSpc>
                <a:spcPct val="95000"/>
              </a:lnSpc>
              <a:defRPr/>
            </a:pPr>
            <a:r>
              <a:rPr lang="da-DK" sz="2900" kern="1200" cap="all" baseline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grundforskningsfond</a:t>
            </a:r>
            <a:endParaRPr lang="da-DK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pic>
        <p:nvPicPr>
          <p:cNvPr id="11" name="Picture 2" descr="O:\ARTS_UrbNet\Billeder\Logoer\UrbNet\MAIN (DNRF incl.)\PNG\UrbNetLogo (DGF incl) Lar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710880"/>
            <a:ext cx="1718420" cy="5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10. september 2015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45202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smtClean="0">
                <a:solidFill>
                  <a:schemeClr val="bg1"/>
                </a:solidFill>
                <a:latin typeface="AU Passata Light" pitchFamily="34" charset="0"/>
              </a:rPr>
              <a:t>Centre of Excellence, Danish National Research Foundation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pic>
        <p:nvPicPr>
          <p:cNvPr id="2" name="SD_ART_SecondaryLogo_bmkA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4582800"/>
            <a:ext cx="1202400" cy="316800"/>
          </a:xfrm>
          <a:prstGeom prst="rect">
            <a:avLst/>
          </a:prstGeom>
        </p:spPr>
      </p:pic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sp>
        <p:nvSpPr>
          <p:cNvPr id="18" name="Bottom Rectangle"/>
          <p:cNvSpPr/>
          <p:nvPr userDrawn="1"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Rectangle 6"/>
          <p:cNvSpPr txBox="1">
            <a:spLocks noChangeArrowheads="1"/>
          </p:cNvSpPr>
          <p:nvPr userDrawn="1"/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600" kern="1200" spc="40" baseline="0" smtClean="0">
                <a:solidFill>
                  <a:schemeClr val="bg1"/>
                </a:solidFill>
                <a:latin typeface="AU Passata Light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3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13. april 2016</a:t>
            </a: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6" name="SD_USR_Title"/>
          <p:cNvSpPr txBox="1">
            <a:spLocks noChangeArrowheads="1"/>
          </p:cNvSpPr>
          <p:nvPr userDrawn="1"/>
        </p:nvSpPr>
        <p:spPr bwMode="auto">
          <a:xfrm>
            <a:off x="4935605" y="4496400"/>
            <a:ext cx="2237395" cy="5689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Centre of Excellence </a:t>
            </a:r>
          </a:p>
          <a:p>
            <a:pPr algn="r">
              <a:lnSpc>
                <a:spcPct val="95000"/>
              </a:lnSpc>
              <a:defRPr/>
            </a:pP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Danmarks</a:t>
            </a: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Grundforskningsfond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  <a:p>
            <a:pPr algn="r">
              <a:lnSpc>
                <a:spcPct val="95000"/>
              </a:lnSpc>
              <a:defRPr/>
            </a:pPr>
            <a:endParaRPr lang="en-US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USR_Name"/>
          <p:cNvSpPr txBox="1">
            <a:spLocks noChangeArrowheads="1"/>
          </p:cNvSpPr>
          <p:nvPr userDrawn="1"/>
        </p:nvSpPr>
        <p:spPr bwMode="auto">
          <a:xfrm>
            <a:off x="4932040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18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SD_LAN_AUWBreak"/>
          <p:cNvSpPr txBox="1">
            <a:spLocks noChangeArrowheads="1"/>
          </p:cNvSpPr>
          <p:nvPr userDrawn="1"/>
        </p:nvSpPr>
        <p:spPr bwMode="auto">
          <a:xfrm>
            <a:off x="9681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41" name="Pladsholder til tekst 2"/>
          <p:cNvSpPr txBox="1">
            <a:spLocks/>
          </p:cNvSpPr>
          <p:nvPr userDrawn="1"/>
        </p:nvSpPr>
        <p:spPr>
          <a:xfrm>
            <a:off x="3022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pic>
        <p:nvPicPr>
          <p:cNvPr id="44" name="Picture 2" descr="O:\ARTS_UrbNet\Billeder\Logoer\UrbNet\MAIN (DNRF incl.)\PNG\UrbNetLogo (DGF incl) Lar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4581755"/>
            <a:ext cx="936104" cy="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Billede 4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581756"/>
            <a:ext cx="700099" cy="3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10. september 2015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45202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smtClean="0">
                <a:solidFill>
                  <a:schemeClr val="bg1"/>
                </a:solidFill>
                <a:latin typeface="AU Passata Light" pitchFamily="34" charset="0"/>
              </a:rPr>
              <a:t>Centre of Excellence, Danish National Research Foundation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pic>
        <p:nvPicPr>
          <p:cNvPr id="2" name="SD_ART_SecondaryLogo_bmkA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4582800"/>
            <a:ext cx="1202400" cy="316800"/>
          </a:xfrm>
          <a:prstGeom prst="rect">
            <a:avLst/>
          </a:prstGeom>
        </p:spPr>
      </p:pic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sp>
        <p:nvSpPr>
          <p:cNvPr id="17" name="Bottom Rectangle"/>
          <p:cNvSpPr/>
          <p:nvPr userDrawn="1"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Rectangle 6"/>
          <p:cNvSpPr txBox="1">
            <a:spLocks noChangeArrowheads="1"/>
          </p:cNvSpPr>
          <p:nvPr userDrawn="1"/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600" kern="1200" spc="40" baseline="0" smtClean="0">
                <a:solidFill>
                  <a:schemeClr val="bg1"/>
                </a:solidFill>
                <a:latin typeface="AU Passata Light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1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13. april 2016</a:t>
            </a:r>
          </a:p>
        </p:txBody>
      </p:sp>
      <p:sp>
        <p:nvSpPr>
          <p:cNvPr id="23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6" name="SD_USR_Title"/>
          <p:cNvSpPr txBox="1">
            <a:spLocks noChangeArrowheads="1"/>
          </p:cNvSpPr>
          <p:nvPr userDrawn="1"/>
        </p:nvSpPr>
        <p:spPr bwMode="auto">
          <a:xfrm>
            <a:off x="4935605" y="4496400"/>
            <a:ext cx="2237395" cy="45202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Centre </a:t>
            </a:r>
            <a:r>
              <a:rPr lang="en-US" sz="800" cap="all" baseline="0" smtClean="0">
                <a:solidFill>
                  <a:schemeClr val="bg1"/>
                </a:solidFill>
                <a:latin typeface="AU Passata Light" pitchFamily="34" charset="0"/>
              </a:rPr>
              <a:t>of Excellence </a:t>
            </a:r>
            <a:endParaRPr lang="en-US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  <a:p>
            <a:pPr algn="r">
              <a:lnSpc>
                <a:spcPct val="95000"/>
              </a:lnSpc>
              <a:defRPr/>
            </a:pP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Danmarks</a:t>
            </a: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Grundforskningsfond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USR_Name"/>
          <p:cNvSpPr txBox="1">
            <a:spLocks noChangeArrowheads="1"/>
          </p:cNvSpPr>
          <p:nvPr userDrawn="1"/>
        </p:nvSpPr>
        <p:spPr bwMode="auto">
          <a:xfrm>
            <a:off x="4932040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OFF_Niveau1And2"/>
          <p:cNvSpPr txBox="1">
            <a:spLocks noChangeArrowheads="1"/>
          </p:cNvSpPr>
          <p:nvPr userDrawn="1"/>
        </p:nvSpPr>
        <p:spPr bwMode="auto">
          <a:xfrm>
            <a:off x="9718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681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Pladsholder til tekst 2"/>
          <p:cNvSpPr txBox="1">
            <a:spLocks/>
          </p:cNvSpPr>
          <p:nvPr userDrawn="1"/>
        </p:nvSpPr>
        <p:spPr>
          <a:xfrm>
            <a:off x="3022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pic>
        <p:nvPicPr>
          <p:cNvPr id="30" name="Picture 2" descr="O:\ARTS_UrbNet\Billeder\Logoer\UrbNet\MAIN (DNRF incl.)\PNG\UrbNetLogo (DGF incl) Lar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4581755"/>
            <a:ext cx="936104" cy="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lede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581756"/>
            <a:ext cx="700099" cy="3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da-DK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da-DK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13. april 2016</a:t>
            </a: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935605" y="4496400"/>
            <a:ext cx="2237395" cy="45202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Centre of Excellence </a:t>
            </a:r>
          </a:p>
          <a:p>
            <a:pPr algn="r">
              <a:lnSpc>
                <a:spcPct val="95000"/>
              </a:lnSpc>
              <a:defRPr/>
            </a:pP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Danmarks</a:t>
            </a:r>
            <a:r>
              <a:rPr lang="en-US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US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Grundforskningsfond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932040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b="1" cap="all" baseline="0" smtClean="0">
                <a:solidFill>
                  <a:schemeClr val="bg1"/>
                </a:solidFill>
              </a:rPr>
              <a:t>Centre for Urban Network Evolutions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487536" y="4582800"/>
            <a:ext cx="1198632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18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nn-NO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Institut for Kultur og Samfund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681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22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pic>
        <p:nvPicPr>
          <p:cNvPr id="18" name="Picture 2" descr="O:\ARTS_UrbNet\Billeder\Logoer\UrbNet\MAIN (DNRF incl.)\PNG\UrbNetLogo (DGF incl) Large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4581755"/>
            <a:ext cx="936104" cy="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581756"/>
            <a:ext cx="700099" cy="317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  <p:sldLayoutId id="2147483711" r:id="rId15"/>
    <p:sldLayoutId id="2147483694" r:id="rId16"/>
    <p:sldLayoutId id="2147483695" r:id="rId17"/>
    <p:sldLayoutId id="2147483712" r:id="rId18"/>
    <p:sldLayoutId id="2147483715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159345" cy="584775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indhol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En videnskabsmand er en mand, der ved noget om noget, </a:t>
            </a:r>
            <a:br>
              <a:rPr lang="da-DK" dirty="0" smtClean="0"/>
            </a:br>
            <a:r>
              <a:rPr lang="da-DK" dirty="0" smtClean="0"/>
              <a:t>som resten af verden er uvidende om, og er uvidende </a:t>
            </a:r>
            <a:br>
              <a:rPr lang="da-DK" dirty="0" smtClean="0"/>
            </a:br>
            <a:r>
              <a:rPr lang="da-DK" dirty="0" smtClean="0"/>
              <a:t>om det, som hele verden ved.</a:t>
            </a:r>
          </a:p>
          <a:p>
            <a:r>
              <a:rPr lang="da-DK" dirty="0" smtClean="0"/>
              <a:t> </a:t>
            </a:r>
          </a:p>
          <a:p>
            <a:r>
              <a:rPr lang="da-DK" dirty="0" smtClean="0"/>
              <a:t>ALBERT EINSTEIN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234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</Words>
  <Application>Microsoft Office PowerPoint</Application>
  <PresentationFormat>Skærmshow (16:9)</PresentationFormat>
  <Paragraphs>8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12" baseType="lpstr">
      <vt:lpstr>Arial</vt:lpstr>
      <vt:lpstr>Wingdings 3</vt:lpstr>
      <vt:lpstr>AU Passata</vt:lpstr>
      <vt:lpstr>AU Passata Light</vt:lpstr>
      <vt:lpstr>Calibri</vt:lpstr>
      <vt:lpstr>AU Peto</vt:lpstr>
      <vt:lpstr>AU 16-9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2016-04-13T09:18:46Z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UrbNet</vt:lpwstr>
  </property>
  <property fmtid="{D5CDD505-2E9C-101B-9397-08002B2CF9AE}" pid="6" name="SD_DocumentLanguage">
    <vt:lpwstr>da-DK</vt:lpwstr>
  </property>
  <property fmtid="{D5CDD505-2E9C-101B-9397-08002B2CF9AE}" pid="7" name="sdDocumentDate">
    <vt:lpwstr>42257</vt:lpwstr>
  </property>
  <property fmtid="{D5CDD505-2E9C-101B-9397-08002B2CF9AE}" pid="8" name="sdDocumentDateFormat">
    <vt:lpwstr>da-DK:d. MMMM yyyy</vt:lpwstr>
  </property>
  <property fmtid="{D5CDD505-2E9C-101B-9397-08002B2CF9AE}" pid="9" name="SD_CtlText_Generelt_Event">
    <vt:lpwstr/>
  </property>
  <property fmtid="{D5CDD505-2E9C-101B-9397-08002B2CF9AE}" pid="10" name="SD_UserprofileName">
    <vt:lpwstr>UrbNet</vt:lpwstr>
  </property>
  <property fmtid="{D5CDD505-2E9C-101B-9397-08002B2CF9AE}" pid="11" name="SD_RedigerEnhedsinfo">
    <vt:lpwstr>Ja</vt:lpwstr>
  </property>
  <property fmtid="{D5CDD505-2E9C-101B-9397-08002B2CF9AE}" pid="12" name="SD_USR_Name">
    <vt:lpwstr>Centre for Urban Network Evolutions</vt:lpwstr>
  </property>
  <property fmtid="{D5CDD505-2E9C-101B-9397-08002B2CF9AE}" pid="13" name="SD_USR_Title">
    <vt:lpwstr>Centre of Excellence, Danish National Research Foundation</vt:lpwstr>
  </property>
  <property fmtid="{D5CDD505-2E9C-101B-9397-08002B2CF9AE}" pid="14" name="SD_USR_DirectPhone">
    <vt:lpwstr/>
  </property>
  <property fmtid="{D5CDD505-2E9C-101B-9397-08002B2CF9AE}" pid="15" name="SD_USR_Personsøger">
    <vt:lpwstr/>
  </property>
  <property fmtid="{D5CDD505-2E9C-101B-9397-08002B2CF9AE}" pid="16" name="SD_USR_PrivatePhone">
    <vt:lpwstr/>
  </property>
  <property fmtid="{D5CDD505-2E9C-101B-9397-08002B2CF9AE}" pid="17" name="SD_USR_Mobile">
    <vt:lpwstr/>
  </property>
  <property fmtid="{D5CDD505-2E9C-101B-9397-08002B2CF9AE}" pid="18" name="SD_USR_DirectFax">
    <vt:lpwstr/>
  </property>
  <property fmtid="{D5CDD505-2E9C-101B-9397-08002B2CF9AE}" pid="19" name="SD_USR_Email">
    <vt:lpwstr/>
  </property>
  <property fmtid="{D5CDD505-2E9C-101B-9397-08002B2CF9AE}" pid="20" name="SD_USR_www">
    <vt:lpwstr>http://urbnet.au.dk</vt:lpwstr>
  </property>
  <property fmtid="{D5CDD505-2E9C-101B-9397-08002B2CF9AE}" pid="21" name="SD_USR_Department">
    <vt:lpwstr>Institut for Kultur og Samfund, Aarhus Universitet</vt:lpwstr>
  </property>
  <property fmtid="{D5CDD505-2E9C-101B-9397-08002B2CF9AE}" pid="22" name="SD_Logofarve">
    <vt:lpwstr>Blåt</vt:lpwstr>
  </property>
  <property fmtid="{D5CDD505-2E9C-101B-9397-08002B2CF9AE}" pid="23" name="SD_OFF_MainName">
    <vt:lpwstr/>
  </property>
  <property fmtid="{D5CDD505-2E9C-101B-9397-08002B2CF9AE}" pid="24" name="SD_OFF_Name">
    <vt:lpwstr/>
  </property>
  <property fmtid="{D5CDD505-2E9C-101B-9397-08002B2CF9AE}" pid="25" name="SD_OFF_OfficeID">
    <vt:lpwstr/>
  </property>
  <property fmtid="{D5CDD505-2E9C-101B-9397-08002B2CF9AE}" pid="26" name="SD_OFF_Phone">
    <vt:lpwstr/>
  </property>
  <property fmtid="{D5CDD505-2E9C-101B-9397-08002B2CF9AE}" pid="27" name="SD_OFF_Fax">
    <vt:lpwstr/>
  </property>
  <property fmtid="{D5CDD505-2E9C-101B-9397-08002B2CF9AE}" pid="28" name="SD_OFF_Email">
    <vt:lpwstr/>
  </property>
  <property fmtid="{D5CDD505-2E9C-101B-9397-08002B2CF9AE}" pid="29" name="SD_OFF_OfficeWww">
    <vt:lpwstr/>
  </property>
  <property fmtid="{D5CDD505-2E9C-101B-9397-08002B2CF9AE}" pid="30" name="SD_USR_EAN">
    <vt:lpwstr/>
  </property>
  <property fmtid="{D5CDD505-2E9C-101B-9397-08002B2CF9AE}" pid="31" name="SD_OFF_Sted">
    <vt:lpwstr/>
  </property>
  <property fmtid="{D5CDD505-2E9C-101B-9397-08002B2CF9AE}" pid="32" name="SD_OFF_CVR">
    <vt:lpwstr/>
  </property>
  <property fmtid="{D5CDD505-2E9C-101B-9397-08002B2CF9AE}" pid="33" name="SD_USR_Pnr">
    <vt:lpwstr/>
  </property>
  <property fmtid="{D5CDD505-2E9C-101B-9397-08002B2CF9AE}" pid="34" name="DocumentInfoFinished">
    <vt:lpwstr>True</vt:lpwstr>
  </property>
</Properties>
</file>